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61" r:id="rId5"/>
    <p:sldId id="271" r:id="rId6"/>
    <p:sldId id="272" r:id="rId7"/>
    <p:sldId id="273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5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4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7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6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7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0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1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8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B72F4-8ED5-4237-9595-383E31272514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A2AB9-C6B8-477C-A9F4-F5E1F35B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076TcWSfxo&amp;index=7&amp;list=PLIalbesFXJxn0vdtBu6T9-ZE0khBsIcd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minifactory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ingivers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youtube.com/watch?v=6_C5KxGLvh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경희대학교 </a:t>
            </a:r>
            <a:r>
              <a:rPr lang="en-US" altLang="ko-KR" dirty="0" smtClean="0"/>
              <a:t>OPEN-LAB </a:t>
            </a:r>
            <a:br>
              <a:rPr lang="en-US" altLang="ko-KR" dirty="0" smtClean="0"/>
            </a:br>
            <a:r>
              <a:rPr lang="en-US" altLang="ko-KR" dirty="0" smtClean="0"/>
              <a:t>3D </a:t>
            </a:r>
            <a:r>
              <a:rPr lang="ko-KR" altLang="en-US" dirty="0" smtClean="0"/>
              <a:t>프린터 이용법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EE212: Adventure design</a:t>
            </a:r>
          </a:p>
          <a:p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 err="1" smtClean="0"/>
              <a:t>Jiwon</a:t>
            </a:r>
            <a:r>
              <a:rPr lang="en-US" dirty="0" smtClean="0"/>
              <a:t>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3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출력하기</a:t>
            </a:r>
            <a:endParaRPr lang="ko-KR" altLang="en-US" dirty="0"/>
          </a:p>
        </p:txBody>
      </p:sp>
      <p:pic>
        <p:nvPicPr>
          <p:cNvPr id="4" name="Picture 2" descr="http://postfiles12.naver.net/MjAxOTAzMTNfMTQy/MDAxNTUyNDgzMzQxNjY1.8EPvYUk1EqPesdfY7HujkRojFMlOsp1J3Q62DyNH5SYg.a6aZm_AErUoEf_Dh371N-etu5vPN_004vW16sEwNWhYg.JPEG.makepluscode/KakaoTalk_20190312_160917270.jpg?type=w773">
            <a:extLst>
              <a:ext uri="{FF2B5EF4-FFF2-40B4-BE49-F238E27FC236}">
                <a16:creationId xmlns:a16="http://schemas.microsoft.com/office/drawing/2014/main" id="{766444F1-4E38-4BD1-95E0-ECB60A40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05" y="2088469"/>
            <a:ext cx="5105727" cy="383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ì´ë¯¸ì§: íì¤í¸">
            <a:extLst>
              <a:ext uri="{FF2B5EF4-FFF2-40B4-BE49-F238E27FC236}">
                <a16:creationId xmlns:a16="http://schemas.microsoft.com/office/drawing/2014/main" id="{D5B872B8-51EA-4F94-B472-78160DC96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01" y="2093765"/>
            <a:ext cx="3825650" cy="38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48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출력할 모델 생성</a:t>
            </a:r>
            <a:endParaRPr lang="en-US" altLang="ko-KR" dirty="0" smtClean="0"/>
          </a:p>
          <a:p>
            <a:pPr lvl="1"/>
            <a:r>
              <a:rPr lang="ko-KR" altLang="en-US" dirty="0"/>
              <a:t>직접 생성 </a:t>
            </a:r>
            <a:r>
              <a:rPr lang="en-US" altLang="ko-KR" dirty="0"/>
              <a:t>(</a:t>
            </a:r>
            <a:r>
              <a:rPr lang="en-US" altLang="ko-KR" dirty="0" err="1"/>
              <a:t>Tinkercad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 smtClean="0"/>
              <a:t>SketchUp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오픈 소스 사용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미들웨어에 </a:t>
            </a:r>
            <a:r>
              <a:rPr lang="ko-KR" altLang="en-US" dirty="0"/>
              <a:t>옮기기</a:t>
            </a:r>
            <a:endParaRPr lang="en-US" altLang="ko-KR" dirty="0"/>
          </a:p>
          <a:p>
            <a:pPr lvl="1"/>
            <a:r>
              <a:rPr lang="en-US" altLang="ko-KR" dirty="0" err="1" smtClean="0"/>
              <a:t>Cura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Cubicreator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출력하기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4489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 모델 생성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출력에는 </a:t>
            </a:r>
            <a:r>
              <a:rPr lang="en-US" altLang="ko-KR" dirty="0" smtClean="0"/>
              <a:t>STL </a:t>
            </a:r>
            <a:r>
              <a:rPr lang="ko-KR" altLang="en-US" dirty="0" smtClean="0"/>
              <a:t>파일 필요</a:t>
            </a:r>
            <a:r>
              <a:rPr lang="en-US" altLang="ko-KR" dirty="0" smtClean="0"/>
              <a:t>	</a:t>
            </a:r>
          </a:p>
          <a:p>
            <a:pPr lvl="1"/>
            <a:r>
              <a:rPr lang="en-US" dirty="0" err="1" smtClean="0"/>
              <a:t>Tinkercad</a:t>
            </a:r>
            <a:r>
              <a:rPr lang="en-US" dirty="0" smtClean="0"/>
              <a:t>, </a:t>
            </a:r>
            <a:r>
              <a:rPr lang="en-US" dirty="0" err="1" smtClean="0"/>
              <a:t>SketchUp</a:t>
            </a:r>
            <a:r>
              <a:rPr lang="en-US" dirty="0" smtClean="0"/>
              <a:t>, SolidWorks </a:t>
            </a:r>
            <a:r>
              <a:rPr lang="ko-KR" altLang="en-US" dirty="0" smtClean="0"/>
              <a:t>등의 프로그램이 사용됨</a:t>
            </a:r>
            <a:endParaRPr 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A811-7ED8-4356-850B-521C54B21F6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í´ì»¤ìºëì ëí ì´ë¯¸ì§ ê²ìê²°ê³¼">
            <a:extLst>
              <a:ext uri="{FF2B5EF4-FFF2-40B4-BE49-F238E27FC236}">
                <a16:creationId xmlns:a16="http://schemas.microsoft.com/office/drawing/2014/main" id="{0B4D9295-DE6D-4C9E-9310-4E43E78A1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04" y="3113052"/>
            <a:ext cx="4171545" cy="28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ì¤ì¼ì¹ì íë¡ê·¸ë¨ì ëí ì´ë¯¸ì§ ê²ìê²°ê³¼">
            <a:extLst>
              <a:ext uri="{FF2B5EF4-FFF2-40B4-BE49-F238E27FC236}">
                <a16:creationId xmlns:a16="http://schemas.microsoft.com/office/drawing/2014/main" id="{08E4F5BB-A1DC-4D8D-BD7B-1D7EC9EE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07" y="3323735"/>
            <a:ext cx="4594111" cy="25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 모델 생성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endParaRPr lang="ko-KR" altLang="en-US" dirty="0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4853BE8C-D93F-4EBE-A303-DC351DE2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44" y="2405007"/>
            <a:ext cx="5961112" cy="3353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96583" y="5761606"/>
            <a:ext cx="62533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hlinkClick r:id="rId3"/>
              </a:rPr>
              <a:t>https://www.youtube.com/watch?v=K076TcWSfxo&amp;index=7&amp;list=PLIalbesFXJxn0vdtBu6T9-ZE0khBsIcdX</a:t>
            </a:r>
            <a:endParaRPr lang="en-US" altLang="ko-KR" sz="1100" spc="-2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Noto Sans Korean Bold" pitchFamily="34" charset="-127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2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 모델 생성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오픈 소스 사이트 이용 가능</a:t>
            </a:r>
            <a:endParaRPr lang="en-US" altLang="ko-KR" dirty="0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846EBA6C-5B45-42E4-A9BC-3A6F1773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77" y="2458515"/>
            <a:ext cx="5924445" cy="333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6276" y="5791015"/>
            <a:ext cx="515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hlinkClick r:id="rId3"/>
              </a:rPr>
              <a:t>https://www.myminifactory.com</a:t>
            </a:r>
            <a:r>
              <a:rPr lang="en-US" altLang="ko-KR" sz="1600" dirty="0" smtClean="0">
                <a:hlinkClick r:id="rId3"/>
              </a:rPr>
              <a:t>/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hlinkClick r:id="rId4"/>
              </a:rPr>
              <a:t>https://www.thingiverse.com/</a:t>
            </a:r>
            <a:endParaRPr lang="en-US" altLang="ko-KR" sz="1600" spc="-200" dirty="0">
              <a:gradFill>
                <a:gsLst>
                  <a:gs pos="0">
                    <a:schemeClr val="accent4"/>
                  </a:gs>
                  <a:gs pos="100000">
                    <a:schemeClr val="accent4"/>
                  </a:gs>
                </a:gsLst>
                <a:lin ang="16200000" scaled="1"/>
              </a:gradFill>
              <a:latin typeface="Noto Sans Korean Bold" pitchFamily="34" charset="-127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52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미들웨어에 옮기기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STL </a:t>
            </a:r>
            <a:r>
              <a:rPr lang="ko-KR" altLang="en-US" dirty="0" smtClean="0"/>
              <a:t>파일을 만든 후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프린터로 옮기기 전에 미들웨어에서 모델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 규격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밀도 점검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Cura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Cubicreator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OPEN-LAB</a:t>
            </a:r>
            <a:r>
              <a:rPr lang="ko-KR" altLang="en-US" dirty="0" smtClean="0"/>
              <a:t>에서는 </a:t>
            </a:r>
            <a:r>
              <a:rPr lang="en-US" altLang="ko-KR" dirty="0" err="1" smtClean="0"/>
              <a:t>Cubicreator</a:t>
            </a:r>
            <a:r>
              <a:rPr lang="ko-KR" altLang="en-US" dirty="0" smtClean="0"/>
              <a:t> 사용 </a:t>
            </a:r>
            <a:endParaRPr lang="en-US" altLang="ko-KR" dirty="0"/>
          </a:p>
          <a:p>
            <a:pPr lvl="2"/>
            <a:r>
              <a:rPr lang="en-US" altLang="ko-KR" dirty="0" smtClean="0"/>
              <a:t>(LAB </a:t>
            </a:r>
            <a:r>
              <a:rPr lang="ko-KR" altLang="en-US" dirty="0" smtClean="0"/>
              <a:t>장비를 이용하므로 개인이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설치할 필요 없음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4" descr="http://postfiles11.naver.net/20150826_74/3dpmania_1440574358289juIp4_JPEG/1.jpg?type=w1">
            <a:extLst>
              <a:ext uri="{FF2B5EF4-FFF2-40B4-BE49-F238E27FC236}">
                <a16:creationId xmlns:a16="http://schemas.microsoft.com/office/drawing/2014/main" id="{840CCA28-92CE-4E3E-BA98-76175671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55" y="3480619"/>
            <a:ext cx="5385946" cy="26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5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미들웨어에 옮기기</a:t>
            </a:r>
            <a:endParaRPr lang="ko-KR" altLang="en-US" dirty="0"/>
          </a:p>
        </p:txBody>
      </p:sp>
      <p:pic>
        <p:nvPicPr>
          <p:cNvPr id="4" name="Picture 2" descr="http://postfiles1.naver.net/20151014_256/3dpmania_1444809684850UHoUG_PNG/6.png?type=w1">
            <a:extLst>
              <a:ext uri="{FF2B5EF4-FFF2-40B4-BE49-F238E27FC236}">
                <a16:creationId xmlns:a16="http://schemas.microsoft.com/office/drawing/2014/main" id="{929301FF-84F9-4520-9BBB-0222B755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122" y="1825625"/>
            <a:ext cx="7043755" cy="435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1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미들웨어에 옮기기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686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pPr marL="0" indent="0">
              <a:buNone/>
            </a:pPr>
            <a:endParaRPr lang="en-US" altLang="ko-KR" sz="1600" dirty="0" smtClean="0">
              <a:hlinkClick r:id="rId2"/>
            </a:endParaRPr>
          </a:p>
          <a:p>
            <a:pPr marL="0" indent="0">
              <a:buNone/>
            </a:pPr>
            <a:endParaRPr lang="en-US" altLang="ko-KR" sz="1600" dirty="0">
              <a:hlinkClick r:id="rId2"/>
            </a:endParaRPr>
          </a:p>
          <a:p>
            <a:endParaRPr lang="ko-KR" altLang="en-US" dirty="0"/>
          </a:p>
        </p:txBody>
      </p:sp>
      <p:pic>
        <p:nvPicPr>
          <p:cNvPr id="4" name="Picture 2" descr="ê´ë ¨ ì´ë¯¸ì§">
            <a:extLst>
              <a:ext uri="{FF2B5EF4-FFF2-40B4-BE49-F238E27FC236}">
                <a16:creationId xmlns:a16="http://schemas.microsoft.com/office/drawing/2014/main" id="{A724215D-2E65-42B1-A2F9-7224435A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27" y="1825625"/>
            <a:ext cx="7704546" cy="416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86925" y="5986574"/>
            <a:ext cx="515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www.youtube.com/watch?v=6_C5KxGLvh0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968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출력하기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학생회관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OPEN-LAB </a:t>
            </a:r>
            <a:r>
              <a:rPr lang="ko-KR" altLang="en-US" dirty="0" smtClean="0"/>
              <a:t>방문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Lab</a:t>
            </a:r>
            <a:r>
              <a:rPr lang="ko-KR" altLang="en-US" dirty="0" smtClean="0"/>
              <a:t> 노트북 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미들웨어로 모델점검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이용신청서 작성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USB</a:t>
            </a:r>
            <a:r>
              <a:rPr lang="ko-KR" altLang="en-US" dirty="0" smtClean="0"/>
              <a:t>에 넣어서 메인 컴퓨터로 옮기기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확인 후 </a:t>
            </a:r>
            <a:r>
              <a:rPr lang="en-US" altLang="ko-KR" dirty="0" smtClean="0"/>
              <a:t>LAB </a:t>
            </a:r>
            <a:r>
              <a:rPr lang="ko-KR" altLang="en-US" dirty="0" smtClean="0"/>
              <a:t>직원 분이 모델 출력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2~3</a:t>
            </a:r>
            <a:r>
              <a:rPr lang="ko-KR" altLang="en-US" dirty="0" smtClean="0"/>
              <a:t>일 후 수령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86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</TotalTime>
  <Words>134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Noto Sans Korean Bold</vt:lpstr>
      <vt:lpstr>맑은 고딕</vt:lpstr>
      <vt:lpstr>Arial</vt:lpstr>
      <vt:lpstr>Calibri</vt:lpstr>
      <vt:lpstr>Calibri Light</vt:lpstr>
      <vt:lpstr>Office 테마</vt:lpstr>
      <vt:lpstr>경희대학교 OPEN-LAB  3D 프린터 이용법</vt:lpstr>
      <vt:lpstr>Contents</vt:lpstr>
      <vt:lpstr>출력 모델 생성</vt:lpstr>
      <vt:lpstr>출력 모델 생성</vt:lpstr>
      <vt:lpstr>출력 모델 생성</vt:lpstr>
      <vt:lpstr>미들웨어에 옮기기</vt:lpstr>
      <vt:lpstr>미들웨어에 옮기기</vt:lpstr>
      <vt:lpstr>미들웨어에 옮기기</vt:lpstr>
      <vt:lpstr>출력하기</vt:lpstr>
      <vt:lpstr>출력하기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Making) Ultrasonic parking sensor</dc:title>
  <dc:creator>Windows 사용자</dc:creator>
  <cp:lastModifiedBy>Windows 사용자</cp:lastModifiedBy>
  <cp:revision>11</cp:revision>
  <dcterms:created xsi:type="dcterms:W3CDTF">2018-11-22T11:16:22Z</dcterms:created>
  <dcterms:modified xsi:type="dcterms:W3CDTF">2019-06-07T03:47:52Z</dcterms:modified>
</cp:coreProperties>
</file>